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1" r:id="rId2"/>
  </p:sldMasterIdLst>
  <p:notesMasterIdLst>
    <p:notesMasterId r:id="rId12"/>
  </p:notesMasterIdLst>
  <p:sldIdLst>
    <p:sldId id="256" r:id="rId3"/>
    <p:sldId id="331" r:id="rId4"/>
    <p:sldId id="414" r:id="rId5"/>
    <p:sldId id="415" r:id="rId6"/>
    <p:sldId id="416" r:id="rId7"/>
    <p:sldId id="417" r:id="rId8"/>
    <p:sldId id="418" r:id="rId9"/>
    <p:sldId id="419" r:id="rId10"/>
    <p:sldId id="420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79A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84" autoAdjust="0"/>
    <p:restoredTop sz="95868"/>
  </p:normalViewPr>
  <p:slideViewPr>
    <p:cSldViewPr snapToGrid="0">
      <p:cViewPr varScale="1">
        <p:scale>
          <a:sx n="113" d="100"/>
          <a:sy n="113" d="100"/>
        </p:scale>
        <p:origin x="208" y="304"/>
      </p:cViewPr>
      <p:guideLst/>
    </p:cSldViewPr>
  </p:slideViewPr>
  <p:outlineViewPr>
    <p:cViewPr>
      <p:scale>
        <a:sx n="33" d="100"/>
        <a:sy n="33" d="100"/>
      </p:scale>
      <p:origin x="0" y="-46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B234C0-42CF-994A-B498-2C2DAA802C99}" type="datetimeFigureOut">
              <a:rPr lang="en-CN" smtClean="0"/>
              <a:t>5/23/23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22EA6-FE1A-C745-BE27-F2AA48395E86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2899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838200" y="2692940"/>
            <a:ext cx="10515600" cy="757130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ctr">
              <a:defRPr sz="4800"/>
            </a:lvl1pPr>
          </a:lstStyle>
          <a:p>
            <a:r>
              <a:rPr lang="zh-CN" altLang="en-US" dirty="0"/>
              <a:t>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838200" y="3566399"/>
            <a:ext cx="105156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24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副标题</a:t>
            </a:r>
          </a:p>
        </p:txBody>
      </p:sp>
      <p:sp>
        <p:nvSpPr>
          <p:cNvPr id="7" name="页脚占位符 9"/>
          <p:cNvSpPr>
            <a:spLocks noGrp="1"/>
          </p:cNvSpPr>
          <p:nvPr>
            <p:ph type="ftr" sz="quarter" idx="3"/>
          </p:nvPr>
        </p:nvSpPr>
        <p:spPr>
          <a:xfrm>
            <a:off x="11353799" y="6642000"/>
            <a:ext cx="838199" cy="216000"/>
          </a:xfrm>
          <a:prstGeom prst="rect">
            <a:avLst/>
          </a:prstGeom>
        </p:spPr>
        <p:txBody>
          <a:bodyPr vert="horz" wrap="none" lIns="0" tIns="0" rIns="72000" bIns="36000" rtlCol="0" anchor="b" anchorCtr="0"/>
          <a:lstStyle>
            <a:lvl1pPr algn="r">
              <a:defRPr sz="90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1353801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ctr"/>
          <a:lstStyle>
            <a:lvl1pPr algn="r">
              <a:defRPr sz="900">
                <a:solidFill>
                  <a:schemeClr val="bg1">
                    <a:lumMod val="8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426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38201" y="1545535"/>
            <a:ext cx="833273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本内容版权属</a:t>
            </a:r>
            <a:r>
              <a:rPr lang="zh-CN" altLang="en-US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杭州饥人谷教育科技有限公司</a:t>
            </a: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（简称饥人谷）所有。</a:t>
            </a: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任何媒体、网站或个人未经本网协议授权不得转载、链接、转贴，</a:t>
            </a: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或以其他方式复制、发布和发表。</a:t>
            </a: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已获得饥人谷授权的媒体、网站或个人在使用时须注明「资料来源：饥人谷」 。</a:t>
            </a: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对于违反者，饥人谷将依法追究责任。</a:t>
            </a: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如果你想要购买本课程</a:t>
            </a: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请微信联系 </a:t>
            </a:r>
            <a:r>
              <a:rPr lang="en-US" altLang="zh-CN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xiedaimala02</a:t>
            </a:r>
            <a:r>
              <a:rPr lang="en-US" altLang="zh-CN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xiedaimala03</a:t>
            </a: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如果你发现有人盗用本课程</a:t>
            </a:r>
            <a:endParaRPr lang="en-US" altLang="zh-CN" sz="1800">
              <a:solidFill>
                <a:srgbClr val="2B457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请微信联系 </a:t>
            </a:r>
            <a:r>
              <a:rPr lang="en-US" altLang="zh-CN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xiedaimala02</a:t>
            </a:r>
            <a:r>
              <a:rPr lang="en-US" altLang="zh-CN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sz="18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xiedaimala03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38200" y="286134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>
                <a:solidFill>
                  <a:srgbClr val="2B45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</p:txBody>
      </p:sp>
    </p:spTree>
    <p:extLst>
      <p:ext uri="{BB962C8B-B14F-4D97-AF65-F5344CB8AC3E}">
        <p14:creationId xmlns:p14="http://schemas.microsoft.com/office/powerpoint/2010/main" val="2504178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代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360000"/>
            <a:ext cx="10515600" cy="7571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/>
              <a:t>代码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260000"/>
            <a:ext cx="10515600" cy="5382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zh-CN" altLang="en-US" dirty="0" smtClean="0"/>
            </a:lvl1pPr>
            <a:lvl2pPr marL="0" indent="0">
              <a:buNone/>
              <a:defRPr lang="zh-CN" altLang="en-US" sz="2000" dirty="0" smtClean="0">
                <a:latin typeface="Consolas" panose="020B0609020204030204" pitchFamily="49" charset="0"/>
              </a:defRPr>
            </a:lvl2pPr>
            <a:lvl3pPr>
              <a:defRPr lang="zh-CN" altLang="en-US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lvl="1"/>
            <a:r>
              <a:rPr lang="en-US" altLang="zh-CN"/>
              <a:t>print("hi")</a:t>
            </a:r>
            <a:endParaRPr lang="zh-CN" altLang="en-US" dirty="0"/>
          </a:p>
        </p:txBody>
      </p:sp>
      <p:sp>
        <p:nvSpPr>
          <p:cNvPr id="7" name="页脚占位符 9"/>
          <p:cNvSpPr>
            <a:spLocks noGrp="1"/>
          </p:cNvSpPr>
          <p:nvPr>
            <p:ph type="ftr" sz="quarter" idx="3"/>
          </p:nvPr>
        </p:nvSpPr>
        <p:spPr>
          <a:xfrm>
            <a:off x="11353799" y="6642000"/>
            <a:ext cx="838199" cy="216000"/>
          </a:xfrm>
          <a:prstGeom prst="rect">
            <a:avLst/>
          </a:prstGeom>
        </p:spPr>
        <p:txBody>
          <a:bodyPr vert="horz" wrap="none" lIns="0" tIns="0" rIns="72000" bIns="36000" rtlCol="0" anchor="b" anchorCtr="0"/>
          <a:lstStyle>
            <a:lvl1pPr algn="r">
              <a:defRPr sz="90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1353801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ctr"/>
          <a:lstStyle>
            <a:lvl1pPr algn="r">
              <a:defRPr sz="900">
                <a:solidFill>
                  <a:schemeClr val="bg1">
                    <a:lumMod val="8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21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0000"/>
            <a:ext cx="10515600" cy="7571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60000"/>
            <a:ext cx="10515600" cy="5382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zh-CN" altLang="en-US" dirty="0" smtClean="0"/>
            </a:lvl1pPr>
            <a:lvl2pPr>
              <a:buSzPct val="100000"/>
              <a:defRPr lang="zh-CN" altLang="en-US" dirty="0" smtClean="0"/>
            </a:lvl2pPr>
            <a:lvl3pPr>
              <a:defRPr lang="zh-CN" altLang="en-US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9" name="灯片编号占位符 10"/>
          <p:cNvSpPr>
            <a:spLocks noGrp="1"/>
          </p:cNvSpPr>
          <p:nvPr>
            <p:ph type="sldNum" sz="quarter" idx="4"/>
          </p:nvPr>
        </p:nvSpPr>
        <p:spPr>
          <a:xfrm>
            <a:off x="11353800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t" anchorCtr="0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AA6B6B8B-E38A-4C92-8797-81FA559B2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页脚占位符 1"/>
          <p:cNvSpPr>
            <a:spLocks noGrp="1"/>
          </p:cNvSpPr>
          <p:nvPr>
            <p:ph type="ftr" sz="quarter" idx="3"/>
          </p:nvPr>
        </p:nvSpPr>
        <p:spPr>
          <a:xfrm>
            <a:off x="11353800" y="6642000"/>
            <a:ext cx="838200" cy="216000"/>
          </a:xfrm>
          <a:prstGeom prst="rect">
            <a:avLst/>
          </a:prstGeom>
        </p:spPr>
        <p:txBody>
          <a:bodyPr vert="horz" wrap="none" lIns="0" tIns="0" rIns="72000" bIns="3600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9175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/>
          <p:cNvSpPr>
            <a:spLocks noGrp="1"/>
          </p:cNvSpPr>
          <p:nvPr>
            <p:ph idx="13"/>
          </p:nvPr>
        </p:nvSpPr>
        <p:spPr>
          <a:xfrm>
            <a:off x="0" y="3"/>
            <a:ext cx="12192000" cy="6857999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3636750"/>
            <a:ext cx="10515600" cy="715581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365000"/>
            <a:ext cx="10515600" cy="3416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0" name="灯片编号占位符 10"/>
          <p:cNvSpPr>
            <a:spLocks noGrp="1"/>
          </p:cNvSpPr>
          <p:nvPr>
            <p:ph type="sldNum" sz="quarter" idx="4"/>
          </p:nvPr>
        </p:nvSpPr>
        <p:spPr>
          <a:xfrm>
            <a:off x="11353800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t" anchorCtr="0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AA6B6B8B-E38A-4C92-8797-81FA559B2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页脚占位符 1"/>
          <p:cNvSpPr>
            <a:spLocks noGrp="1"/>
          </p:cNvSpPr>
          <p:nvPr>
            <p:ph type="ftr" sz="quarter" idx="3"/>
          </p:nvPr>
        </p:nvSpPr>
        <p:spPr>
          <a:xfrm>
            <a:off x="11353800" y="6642000"/>
            <a:ext cx="838200" cy="216000"/>
          </a:xfrm>
          <a:prstGeom prst="rect">
            <a:avLst/>
          </a:prstGeom>
        </p:spPr>
        <p:txBody>
          <a:bodyPr vert="horz" wrap="none" lIns="0" tIns="0" rIns="72000" bIns="3600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1338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3636750"/>
            <a:ext cx="10515600" cy="715581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365000"/>
            <a:ext cx="10515600" cy="3416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灯片编号占位符 10"/>
          <p:cNvSpPr>
            <a:spLocks noGrp="1"/>
          </p:cNvSpPr>
          <p:nvPr>
            <p:ph type="sldNum" sz="quarter" idx="4"/>
          </p:nvPr>
        </p:nvSpPr>
        <p:spPr>
          <a:xfrm>
            <a:off x="11353800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t" anchorCtr="0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AA6B6B8B-E38A-4C92-8797-81FA559B2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页脚占位符 1"/>
          <p:cNvSpPr>
            <a:spLocks noGrp="1"/>
          </p:cNvSpPr>
          <p:nvPr>
            <p:ph type="ftr" sz="quarter" idx="3"/>
          </p:nvPr>
        </p:nvSpPr>
        <p:spPr>
          <a:xfrm>
            <a:off x="11353800" y="6642000"/>
            <a:ext cx="838200" cy="216000"/>
          </a:xfrm>
          <a:prstGeom prst="rect">
            <a:avLst/>
          </a:prstGeom>
        </p:spPr>
        <p:txBody>
          <a:bodyPr vert="horz" wrap="none" lIns="0" tIns="0" rIns="72000" bIns="3600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5704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0000"/>
            <a:ext cx="10515600" cy="7571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6" name="灯片编号占位符 10"/>
          <p:cNvSpPr>
            <a:spLocks noGrp="1"/>
          </p:cNvSpPr>
          <p:nvPr>
            <p:ph type="sldNum" sz="quarter" idx="4"/>
          </p:nvPr>
        </p:nvSpPr>
        <p:spPr>
          <a:xfrm>
            <a:off x="11353800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t" anchorCtr="0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AA6B6B8B-E38A-4C92-8797-81FA559B2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页脚占位符 1"/>
          <p:cNvSpPr>
            <a:spLocks noGrp="1"/>
          </p:cNvSpPr>
          <p:nvPr>
            <p:ph type="ftr" sz="quarter" idx="3"/>
          </p:nvPr>
        </p:nvSpPr>
        <p:spPr>
          <a:xfrm>
            <a:off x="11353800" y="6642000"/>
            <a:ext cx="838200" cy="216000"/>
          </a:xfrm>
          <a:prstGeom prst="rect">
            <a:avLst/>
          </a:prstGeom>
        </p:spPr>
        <p:txBody>
          <a:bodyPr vert="horz" wrap="none" lIns="0" tIns="0" rIns="72000" bIns="3600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737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10"/>
          <p:cNvSpPr>
            <a:spLocks noGrp="1"/>
          </p:cNvSpPr>
          <p:nvPr>
            <p:ph type="sldNum" sz="quarter" idx="4"/>
          </p:nvPr>
        </p:nvSpPr>
        <p:spPr>
          <a:xfrm>
            <a:off x="11353800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t" anchorCtr="0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AA6B6B8B-E38A-4C92-8797-81FA559B2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页脚占位符 1"/>
          <p:cNvSpPr>
            <a:spLocks noGrp="1"/>
          </p:cNvSpPr>
          <p:nvPr>
            <p:ph type="ftr" sz="quarter" idx="3"/>
          </p:nvPr>
        </p:nvSpPr>
        <p:spPr>
          <a:xfrm>
            <a:off x="11353800" y="6642000"/>
            <a:ext cx="838200" cy="216000"/>
          </a:xfrm>
          <a:prstGeom prst="rect">
            <a:avLst/>
          </a:prstGeom>
        </p:spPr>
        <p:txBody>
          <a:bodyPr vert="horz" wrap="none" lIns="0" tIns="0" rIns="72000" bIns="3600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41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0000"/>
            <a:ext cx="10515600" cy="7571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60000"/>
            <a:ext cx="10515600" cy="5382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lang="zh-CN" altLang="en-US" dirty="0" smtClean="0"/>
            </a:lvl1pPr>
            <a:lvl2pPr>
              <a:lnSpc>
                <a:spcPct val="100000"/>
              </a:lnSpc>
              <a:defRPr lang="zh-CN" altLang="en-US" dirty="0" smtClean="0"/>
            </a:lvl2pPr>
            <a:lvl3pPr>
              <a:lnSpc>
                <a:spcPct val="100000"/>
              </a:lnSpc>
              <a:defRPr lang="zh-CN" altLang="en-US" dirty="0" smtClean="0"/>
            </a:lvl3pPr>
            <a:lvl4pPr>
              <a:lnSpc>
                <a:spcPct val="100000"/>
              </a:lnSpc>
              <a:defRPr lang="zh-CN" altLang="en-US" dirty="0" smtClean="0"/>
            </a:lvl4pPr>
            <a:lvl5pPr>
              <a:lnSpc>
                <a:spcPct val="100000"/>
              </a:lnSpc>
              <a:defRPr lang="zh-CN" altLang="en-US" dirty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页脚占位符 9"/>
          <p:cNvSpPr>
            <a:spLocks noGrp="1"/>
          </p:cNvSpPr>
          <p:nvPr>
            <p:ph type="ftr" sz="quarter" idx="3"/>
          </p:nvPr>
        </p:nvSpPr>
        <p:spPr>
          <a:xfrm>
            <a:off x="11353799" y="6642000"/>
            <a:ext cx="838199" cy="216000"/>
          </a:xfrm>
          <a:prstGeom prst="rect">
            <a:avLst/>
          </a:prstGeom>
        </p:spPr>
        <p:txBody>
          <a:bodyPr vert="horz" wrap="none" lIns="0" tIns="0" rIns="72000" bIns="36000" rtlCol="0" anchor="b" anchorCtr="0"/>
          <a:lstStyle>
            <a:lvl1pPr algn="r">
              <a:defRPr sz="90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1353801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ctr"/>
          <a:lstStyle>
            <a:lvl1pPr algn="r">
              <a:defRPr sz="900">
                <a:solidFill>
                  <a:schemeClr val="bg1">
                    <a:lumMod val="8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4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代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360000"/>
            <a:ext cx="10515600" cy="7571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/>
              <a:t>代码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260000"/>
            <a:ext cx="10515600" cy="5382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zh-CN" altLang="en-US" dirty="0" smtClean="0"/>
            </a:lvl1pPr>
            <a:lvl2pPr marL="0" indent="0">
              <a:buNone/>
              <a:defRPr lang="zh-CN" altLang="en-US" sz="2000" dirty="0" smtClean="0">
                <a:latin typeface="Consolas" panose="020B0609020204030204" pitchFamily="49" charset="0"/>
              </a:defRPr>
            </a:lvl2pPr>
            <a:lvl3pPr>
              <a:defRPr lang="zh-CN" altLang="en-US" dirty="0" smtClean="0"/>
            </a:lvl3pPr>
            <a:lvl4pPr>
              <a:defRPr lang="zh-CN" altLang="en-US" dirty="0" smtClean="0"/>
            </a:lvl4pPr>
            <a:lvl5pPr>
              <a:defRPr lang="zh-CN" altLang="en-US" dirty="0"/>
            </a:lvl5pPr>
          </a:lstStyle>
          <a:p>
            <a:pPr lvl="1"/>
            <a:r>
              <a:rPr lang="en-US" altLang="zh-CN"/>
              <a:t>print("hi")</a:t>
            </a:r>
            <a:endParaRPr lang="zh-CN" altLang="en-US" dirty="0"/>
          </a:p>
        </p:txBody>
      </p:sp>
      <p:sp>
        <p:nvSpPr>
          <p:cNvPr id="7" name="页脚占位符 9"/>
          <p:cNvSpPr>
            <a:spLocks noGrp="1"/>
          </p:cNvSpPr>
          <p:nvPr>
            <p:ph type="ftr" sz="quarter" idx="3"/>
          </p:nvPr>
        </p:nvSpPr>
        <p:spPr>
          <a:xfrm>
            <a:off x="11353799" y="6642000"/>
            <a:ext cx="838199" cy="216000"/>
          </a:xfrm>
          <a:prstGeom prst="rect">
            <a:avLst/>
          </a:prstGeom>
        </p:spPr>
        <p:txBody>
          <a:bodyPr vert="horz" wrap="none" lIns="0" tIns="0" rIns="72000" bIns="36000" rtlCol="0" anchor="b" anchorCtr="0"/>
          <a:lstStyle>
            <a:lvl1pPr algn="r">
              <a:defRPr sz="90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1353801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ctr"/>
          <a:lstStyle>
            <a:lvl1pPr algn="r">
              <a:defRPr sz="900">
                <a:solidFill>
                  <a:schemeClr val="bg1">
                    <a:lumMod val="8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22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38201" y="1545535"/>
            <a:ext cx="833273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本内容版权属</a:t>
            </a:r>
            <a:r>
              <a:rPr lang="zh-CN" altLang="en-US" sz="18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杭州饥人谷教育科技有限公司</a:t>
            </a: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（简称饥人谷）所有。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任何媒体、网站或个人未经本网协议授权不得转载、链接、转贴，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或以其他方式复制、发布和发表。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已获得饥人谷授权的媒体、网站或个人在使用时须注明「资料来源：饥人谷」 。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对于违反者，饥人谷将依法追究责任。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如果你想要购买本课程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请微信联系 </a:t>
            </a:r>
            <a:r>
              <a:rPr lang="en-US" altLang="zh-CN" sz="18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xiedaimala02</a:t>
            </a:r>
            <a:r>
              <a:rPr lang="en-US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sz="18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xiedaimala03</a:t>
            </a:r>
          </a:p>
          <a:p>
            <a:pPr>
              <a:lnSpc>
                <a:spcPct val="100000"/>
              </a:lnSpc>
            </a:pP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如果你发现有人盗用本课程</a:t>
            </a:r>
            <a:endParaRPr lang="en-US" altLang="zh-CN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请微信联系 </a:t>
            </a:r>
            <a:r>
              <a:rPr lang="en-US" altLang="zh-CN" sz="18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xiedaimala02</a:t>
            </a:r>
            <a:r>
              <a:rPr lang="en-US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sz="180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xiedaimala03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38200" y="286134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</p:txBody>
      </p:sp>
    </p:spTree>
    <p:extLst>
      <p:ext uri="{BB962C8B-B14F-4D97-AF65-F5344CB8AC3E}">
        <p14:creationId xmlns:p14="http://schemas.microsoft.com/office/powerpoint/2010/main" val="3669282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3636750"/>
            <a:ext cx="10515600" cy="715581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365000"/>
            <a:ext cx="10515600" cy="3693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页脚占位符 9"/>
          <p:cNvSpPr>
            <a:spLocks noGrp="1"/>
          </p:cNvSpPr>
          <p:nvPr>
            <p:ph type="ftr" sz="quarter" idx="3"/>
          </p:nvPr>
        </p:nvSpPr>
        <p:spPr>
          <a:xfrm>
            <a:off x="11353799" y="6642000"/>
            <a:ext cx="838199" cy="216000"/>
          </a:xfrm>
          <a:prstGeom prst="rect">
            <a:avLst/>
          </a:prstGeom>
        </p:spPr>
        <p:txBody>
          <a:bodyPr vert="horz" wrap="none" lIns="0" tIns="0" rIns="72000" bIns="36000" rtlCol="0" anchor="b" anchorCtr="0"/>
          <a:lstStyle>
            <a:lvl1pPr algn="r">
              <a:defRPr sz="90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1353801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ctr"/>
          <a:lstStyle>
            <a:lvl1pPr algn="r">
              <a:defRPr sz="900">
                <a:solidFill>
                  <a:schemeClr val="bg1">
                    <a:lumMod val="8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5595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2"/>
          <p:cNvSpPr>
            <a:spLocks noGrp="1"/>
          </p:cNvSpPr>
          <p:nvPr>
            <p:ph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  <a:lvl2pPr marL="0" indent="0" algn="ctr">
              <a:buNone/>
              <a:defRPr/>
            </a:lvl2pPr>
            <a:lvl3pPr marL="0" indent="0" algn="ctr">
              <a:buNone/>
              <a:defRPr/>
            </a:lvl3pPr>
            <a:lvl4pPr marL="0" indent="0" algn="ctr">
              <a:buNone/>
              <a:defRPr/>
            </a:lvl4pPr>
            <a:lvl5pPr marL="0" indent="0" algn="ctr">
              <a:buNone/>
              <a:defRPr/>
            </a:lvl5pPr>
          </a:lstStyle>
          <a:p>
            <a:pPr lvl="0"/>
            <a:r>
              <a:rPr lang="zh-CN" altLang="en-US" dirty="0"/>
              <a:t>背景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3636750"/>
            <a:ext cx="10515600" cy="715581"/>
          </a:xfrm>
          <a:prstGeom prst="rect">
            <a:avLst/>
          </a:prstGeom>
        </p:spPr>
        <p:txBody>
          <a:bodyPr anchor="b">
            <a:spAutoFit/>
          </a:bodyPr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365000"/>
            <a:ext cx="10515600" cy="3693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页脚占位符 9"/>
          <p:cNvSpPr>
            <a:spLocks noGrp="1"/>
          </p:cNvSpPr>
          <p:nvPr>
            <p:ph type="ftr" sz="quarter" idx="3"/>
          </p:nvPr>
        </p:nvSpPr>
        <p:spPr>
          <a:xfrm>
            <a:off x="11353799" y="6642000"/>
            <a:ext cx="838199" cy="216000"/>
          </a:xfrm>
          <a:prstGeom prst="rect">
            <a:avLst/>
          </a:prstGeom>
        </p:spPr>
        <p:txBody>
          <a:bodyPr vert="horz" wrap="none" lIns="0" tIns="0" rIns="72000" bIns="36000" rtlCol="0" anchor="b" anchorCtr="0"/>
          <a:lstStyle>
            <a:lvl1pPr algn="r">
              <a:defRPr sz="90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10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1353801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ctr"/>
          <a:lstStyle>
            <a:lvl1pPr algn="r">
              <a:defRPr sz="900">
                <a:solidFill>
                  <a:schemeClr val="bg1">
                    <a:lumMod val="8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023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0000"/>
            <a:ext cx="10515600" cy="7571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页脚占位符 9"/>
          <p:cNvSpPr>
            <a:spLocks noGrp="1"/>
          </p:cNvSpPr>
          <p:nvPr>
            <p:ph type="ftr" sz="quarter" idx="3"/>
          </p:nvPr>
        </p:nvSpPr>
        <p:spPr>
          <a:xfrm>
            <a:off x="11353799" y="6642000"/>
            <a:ext cx="838199" cy="216000"/>
          </a:xfrm>
          <a:prstGeom prst="rect">
            <a:avLst/>
          </a:prstGeom>
        </p:spPr>
        <p:txBody>
          <a:bodyPr vert="horz" wrap="none" lIns="0" tIns="0" rIns="72000" bIns="36000" rtlCol="0" anchor="b" anchorCtr="0"/>
          <a:lstStyle>
            <a:lvl1pPr algn="r">
              <a:defRPr sz="90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1353801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ctr"/>
          <a:lstStyle>
            <a:lvl1pPr algn="r">
              <a:defRPr sz="900">
                <a:solidFill>
                  <a:schemeClr val="bg1">
                    <a:lumMod val="8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044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9"/>
          <p:cNvSpPr>
            <a:spLocks noGrp="1"/>
          </p:cNvSpPr>
          <p:nvPr>
            <p:ph type="ftr" sz="quarter" idx="3"/>
          </p:nvPr>
        </p:nvSpPr>
        <p:spPr>
          <a:xfrm>
            <a:off x="11353799" y="6642000"/>
            <a:ext cx="838199" cy="216000"/>
          </a:xfrm>
          <a:prstGeom prst="rect">
            <a:avLst/>
          </a:prstGeom>
        </p:spPr>
        <p:txBody>
          <a:bodyPr vert="horz" wrap="none" lIns="0" tIns="0" rIns="72000" bIns="36000" rtlCol="0" anchor="b" anchorCtr="0"/>
          <a:lstStyle>
            <a:lvl1pPr algn="r">
              <a:defRPr sz="90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8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1353801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ctr"/>
          <a:lstStyle>
            <a:lvl1pPr algn="r">
              <a:defRPr sz="900">
                <a:solidFill>
                  <a:schemeClr val="bg1">
                    <a:lumMod val="8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0151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838200" y="2692940"/>
            <a:ext cx="10515600" cy="757130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ctr">
              <a:defRPr sz="4800">
                <a:solidFill>
                  <a:srgbClr val="2B4576"/>
                </a:solidFill>
              </a:defRPr>
            </a:lvl1pPr>
          </a:lstStyle>
          <a:p>
            <a:r>
              <a:rPr lang="zh-CN" altLang="en-US" dirty="0"/>
              <a:t>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838200" y="3509546"/>
            <a:ext cx="10515600" cy="4247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None/>
              <a:defRPr sz="24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副标题</a:t>
            </a:r>
          </a:p>
        </p:txBody>
      </p:sp>
      <p:sp>
        <p:nvSpPr>
          <p:cNvPr id="7" name="灯片编号占位符 10"/>
          <p:cNvSpPr>
            <a:spLocks noGrp="1"/>
          </p:cNvSpPr>
          <p:nvPr>
            <p:ph type="sldNum" sz="quarter" idx="4"/>
          </p:nvPr>
        </p:nvSpPr>
        <p:spPr>
          <a:xfrm>
            <a:off x="11353800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t" anchorCtr="0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AA6B6B8B-E38A-4C92-8797-81FA559B2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页脚占位符 1"/>
          <p:cNvSpPr>
            <a:spLocks noGrp="1"/>
          </p:cNvSpPr>
          <p:nvPr>
            <p:ph type="ftr" sz="quarter" idx="3"/>
          </p:nvPr>
        </p:nvSpPr>
        <p:spPr>
          <a:xfrm>
            <a:off x="11353800" y="6642000"/>
            <a:ext cx="838200" cy="216000"/>
          </a:xfrm>
          <a:prstGeom prst="rect">
            <a:avLst/>
          </a:prstGeom>
        </p:spPr>
        <p:txBody>
          <a:bodyPr vert="horz" wrap="none" lIns="0" tIns="0" rIns="72000" bIns="3600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006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384F88"/>
            </a:gs>
            <a:gs pos="100000">
              <a:srgbClr val="1E2C6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6"/>
          <p:cNvSpPr>
            <a:spLocks noGrp="1"/>
          </p:cNvSpPr>
          <p:nvPr>
            <p:ph type="title"/>
          </p:nvPr>
        </p:nvSpPr>
        <p:spPr>
          <a:xfrm>
            <a:off x="838200" y="360000"/>
            <a:ext cx="10515600" cy="757130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zh-CN" altLang="en-US" dirty="0"/>
              <a:t>标题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</p:nvPr>
        </p:nvSpPr>
        <p:spPr>
          <a:xfrm>
            <a:off x="838200" y="1260000"/>
            <a:ext cx="10515600" cy="538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3"/>
          </p:nvPr>
        </p:nvSpPr>
        <p:spPr>
          <a:xfrm>
            <a:off x="11353799" y="6642000"/>
            <a:ext cx="838199" cy="216000"/>
          </a:xfrm>
          <a:prstGeom prst="rect">
            <a:avLst/>
          </a:prstGeom>
        </p:spPr>
        <p:txBody>
          <a:bodyPr vert="horz" wrap="none" lIns="0" tIns="0" rIns="72000" bIns="36000" rtlCol="0" anchor="b" anchorCtr="0"/>
          <a:lstStyle>
            <a:lvl1pPr algn="r">
              <a:defRPr sz="9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11353801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ctr"/>
          <a:lstStyle>
            <a:lvl1pPr algn="r">
              <a:defRPr sz="90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C71211B-FC85-4D01-81F5-233FD27A8BCC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FFC00A0-87D4-4A61-9BF9-412D314D1DAF}"/>
              </a:ext>
            </a:extLst>
          </p:cNvPr>
          <p:cNvSpPr txBox="1"/>
          <p:nvPr/>
        </p:nvSpPr>
        <p:spPr>
          <a:xfrm>
            <a:off x="5546971" y="6673056"/>
            <a:ext cx="109805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00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版权所有 </a:t>
            </a:r>
            <a:r>
              <a:rPr lang="en-US" altLang="zh-CN" sz="100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© </a:t>
            </a:r>
            <a:r>
              <a:rPr lang="zh-CN" altLang="en-US" sz="100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饥人谷</a:t>
            </a:r>
          </a:p>
        </p:txBody>
      </p:sp>
    </p:spTree>
    <p:extLst>
      <p:ext uri="{BB962C8B-B14F-4D97-AF65-F5344CB8AC3E}">
        <p14:creationId xmlns:p14="http://schemas.microsoft.com/office/powerpoint/2010/main" val="488370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89" r:id="rId3"/>
    <p:sldLayoutId id="2147483675" r:id="rId4"/>
    <p:sldLayoutId id="2147483678" r:id="rId5"/>
    <p:sldLayoutId id="2147483677" r:id="rId6"/>
    <p:sldLayoutId id="2147483679" r:id="rId7"/>
    <p:sldLayoutId id="2147483680" r:id="rId8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-360000" algn="l" defTabSz="685800" rtl="0" eaLnBrk="1" latinLnBrk="0" hangingPunct="1">
        <a:lnSpc>
          <a:spcPct val="100000"/>
        </a:lnSpc>
        <a:spcBef>
          <a:spcPts val="1600"/>
        </a:spcBef>
        <a:buFont typeface="Arial" panose="020B0604020202020204" pitchFamily="34" charset="0"/>
        <a:buChar char="•"/>
        <a:defRPr lang="zh-CN" altLang="en-US" sz="3600" kern="1200" dirty="0" smtClean="0">
          <a:solidFill>
            <a:srgbClr val="FFDE85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0" indent="-360000" algn="l" defTabSz="685800" rtl="0" eaLnBrk="1" latinLnBrk="0" hangingPunct="1">
        <a:lnSpc>
          <a:spcPct val="100000"/>
        </a:lnSpc>
        <a:spcBef>
          <a:spcPts val="375"/>
        </a:spcBef>
        <a:buSzPct val="100000"/>
        <a:buFont typeface="Wingdings" panose="05000000000000000000" pitchFamily="2" charset="2"/>
        <a:buChar char="ü"/>
        <a:defRPr sz="2400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0" indent="-360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0" indent="-360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0" indent="-360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F9FCFF"/>
            </a:gs>
            <a:gs pos="100000">
              <a:srgbClr val="EBF7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6"/>
          <p:cNvSpPr>
            <a:spLocks noGrp="1"/>
          </p:cNvSpPr>
          <p:nvPr>
            <p:ph type="title"/>
          </p:nvPr>
        </p:nvSpPr>
        <p:spPr>
          <a:xfrm>
            <a:off x="838200" y="360000"/>
            <a:ext cx="10515600" cy="757130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r>
              <a:rPr lang="zh-CN" altLang="en-US" dirty="0"/>
              <a:t>标题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</p:nvPr>
        </p:nvSpPr>
        <p:spPr>
          <a:xfrm>
            <a:off x="838200" y="1261130"/>
            <a:ext cx="10515600" cy="5380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4"/>
          </p:nvPr>
        </p:nvSpPr>
        <p:spPr>
          <a:xfrm>
            <a:off x="11353800" y="0"/>
            <a:ext cx="838200" cy="216000"/>
          </a:xfrm>
          <a:prstGeom prst="rect">
            <a:avLst/>
          </a:prstGeom>
        </p:spPr>
        <p:txBody>
          <a:bodyPr vert="horz" wrap="none" lIns="0" tIns="36000" rIns="72000" bIns="0" rtlCol="0" anchor="t" anchorCtr="0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A6B6B8B-E38A-4C92-8797-81FA559B205F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3"/>
          </p:nvPr>
        </p:nvSpPr>
        <p:spPr>
          <a:xfrm>
            <a:off x="11353800" y="6642000"/>
            <a:ext cx="838200" cy="216000"/>
          </a:xfrm>
          <a:prstGeom prst="rect">
            <a:avLst/>
          </a:prstGeom>
        </p:spPr>
        <p:txBody>
          <a:bodyPr vert="horz" wrap="none" lIns="0" tIns="0" rIns="72000" bIns="3600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F4C8E59-2062-4974-9D8C-C0D011B313F2}"/>
              </a:ext>
            </a:extLst>
          </p:cNvPr>
          <p:cNvSpPr txBox="1"/>
          <p:nvPr/>
        </p:nvSpPr>
        <p:spPr>
          <a:xfrm>
            <a:off x="5363962" y="6673056"/>
            <a:ext cx="109805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00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版权所有 </a:t>
            </a:r>
            <a:r>
              <a:rPr lang="en-US" altLang="zh-CN" sz="100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© </a:t>
            </a:r>
            <a:r>
              <a:rPr lang="zh-CN" altLang="en-US" sz="100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饥人谷</a:t>
            </a:r>
          </a:p>
        </p:txBody>
      </p:sp>
    </p:spTree>
    <p:extLst>
      <p:ext uri="{BB962C8B-B14F-4D97-AF65-F5344CB8AC3E}">
        <p14:creationId xmlns:p14="http://schemas.microsoft.com/office/powerpoint/2010/main" val="953395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8" r:id="rId2"/>
    <p:sldLayoutId id="2147483690" r:id="rId3"/>
    <p:sldLayoutId id="2147483683" r:id="rId4"/>
    <p:sldLayoutId id="2147483684" r:id="rId5"/>
    <p:sldLayoutId id="2147483685" r:id="rId6"/>
    <p:sldLayoutId id="2147483686" r:id="rId7"/>
    <p:sldLayoutId id="2147483687" r:id="rId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2B4576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360000" algn="l" defTabSz="6858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rgbClr val="2B4576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0" indent="-360000" algn="l" defTabSz="685800" rtl="0" eaLnBrk="1" latinLnBrk="0" hangingPunct="1">
        <a:lnSpc>
          <a:spcPct val="100000"/>
        </a:lnSpc>
        <a:spcBef>
          <a:spcPts val="375"/>
        </a:spcBef>
        <a:buSzPct val="50000"/>
        <a:buFont typeface="Wingdings" panose="05000000000000000000" pitchFamily="2" charset="2"/>
        <a:buChar char="ü"/>
        <a:defRPr sz="2400" kern="1200">
          <a:solidFill>
            <a:srgbClr val="2B4576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0" indent="-360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rgbClr val="2B4576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0" indent="-360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2B4576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0" indent="-36000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2B4576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F816A-4D31-46FA-A25C-E6E973DEBF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692940"/>
            <a:ext cx="10515600" cy="757130"/>
          </a:xfrm>
        </p:spPr>
        <p:txBody>
          <a:bodyPr/>
          <a:lstStyle/>
          <a:p>
            <a:r>
              <a:rPr lang="en-US" altLang="zh-CN" dirty="0"/>
              <a:t>Listener</a:t>
            </a:r>
            <a:r>
              <a:rPr lang="zh-CN" altLang="en-US" dirty="0"/>
              <a:t>监听器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4FB9298-51D4-4A02-B053-F474455D3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66399"/>
            <a:ext cx="10515600" cy="461665"/>
          </a:xfrm>
        </p:spPr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罗辑</a:t>
            </a:r>
          </a:p>
        </p:txBody>
      </p:sp>
    </p:spTree>
    <p:extLst>
      <p:ext uri="{BB962C8B-B14F-4D97-AF65-F5344CB8AC3E}">
        <p14:creationId xmlns:p14="http://schemas.microsoft.com/office/powerpoint/2010/main" val="3556706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CE4C9717-A43F-B0B8-2DB6-0F8B45681D36}"/>
              </a:ext>
            </a:extLst>
          </p:cNvPr>
          <p:cNvSpPr txBox="1">
            <a:spLocks/>
          </p:cNvSpPr>
          <p:nvPr/>
        </p:nvSpPr>
        <p:spPr>
          <a:xfrm>
            <a:off x="512988" y="521724"/>
            <a:ext cx="7660168" cy="75713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本节课的主要内容包括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1C06F9D-3597-D8B9-1E43-941F7E21AB78}"/>
              </a:ext>
            </a:extLst>
          </p:cNvPr>
          <p:cNvSpPr txBox="1"/>
          <p:nvPr/>
        </p:nvSpPr>
        <p:spPr>
          <a:xfrm>
            <a:off x="634749" y="1278854"/>
            <a:ext cx="7140473" cy="1889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zh-CN" alt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什么是 </a:t>
            </a:r>
            <a:r>
              <a:rPr lang="en-US" altLang="zh-CN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？</a:t>
            </a:r>
            <a:endParaRPr lang="en-US" altLang="zh-CN" sz="2000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zh-CN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 </a:t>
            </a:r>
            <a:r>
              <a:rPr lang="zh-CN" alt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的类型</a:t>
            </a:r>
            <a:endParaRPr lang="en-US" altLang="zh-CN" sz="2000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zh-CN" alt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使用 </a:t>
            </a:r>
            <a:r>
              <a:rPr lang="en-US" altLang="zh-CN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</a:t>
            </a:r>
            <a:endParaRPr lang="en-US" altLang="zh-CN" sz="2000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zh-CN" alt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实战：基于 </a:t>
            </a:r>
            <a:r>
              <a:rPr lang="en-US" altLang="zh-CN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sz="20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实现在线人数统计</a:t>
            </a:r>
            <a:endParaRPr lang="en-US" altLang="zh-CN" sz="2000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500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CE4C9717-A43F-B0B8-2DB6-0F8B45681D36}"/>
              </a:ext>
            </a:extLst>
          </p:cNvPr>
          <p:cNvSpPr txBox="1">
            <a:spLocks/>
          </p:cNvSpPr>
          <p:nvPr/>
        </p:nvSpPr>
        <p:spPr>
          <a:xfrm>
            <a:off x="668692" y="560250"/>
            <a:ext cx="10405707" cy="75713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什么是 </a:t>
            </a:r>
            <a:r>
              <a:rPr lang="en-US" altLang="zh-CN" dirty="0"/>
              <a:t>Listener</a:t>
            </a:r>
            <a:r>
              <a:rPr lang="zh-CN" altLang="en-US" dirty="0"/>
              <a:t>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B579AB-A614-6018-D9E4-7FEBC810BFBB}"/>
              </a:ext>
            </a:extLst>
          </p:cNvPr>
          <p:cNvSpPr txBox="1"/>
          <p:nvPr/>
        </p:nvSpPr>
        <p:spPr>
          <a:xfrm>
            <a:off x="668692" y="1401596"/>
            <a:ext cx="10721798" cy="1294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 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，监听器，是 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Servlet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规范中一种组件，用于监听</a:t>
            </a:r>
            <a:r>
              <a:rPr lang="en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Web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应用程序中的事件，以便在事件发生时采取一些自定义的动作。</a:t>
            </a:r>
            <a:endParaRPr lang="en-US" altLang="zh-CN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使用了</a:t>
            </a: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观察者模式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，也叫</a:t>
            </a: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发布订阅模式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。</a:t>
            </a:r>
            <a:endParaRPr lang="en-US" altLang="zh-CN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92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CE4C9717-A43F-B0B8-2DB6-0F8B45681D36}"/>
              </a:ext>
            </a:extLst>
          </p:cNvPr>
          <p:cNvSpPr txBox="1">
            <a:spLocks/>
          </p:cNvSpPr>
          <p:nvPr/>
        </p:nvSpPr>
        <p:spPr>
          <a:xfrm>
            <a:off x="668692" y="560250"/>
            <a:ext cx="10405707" cy="75713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Listener</a:t>
            </a:r>
            <a:r>
              <a:rPr lang="zh-CN" altLang="en-US" dirty="0"/>
              <a:t> 的类型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B579AB-A614-6018-D9E4-7FEBC810BFBB}"/>
              </a:ext>
            </a:extLst>
          </p:cNvPr>
          <p:cNvSpPr txBox="1"/>
          <p:nvPr/>
        </p:nvSpPr>
        <p:spPr>
          <a:xfrm>
            <a:off x="668692" y="1401596"/>
            <a:ext cx="11076004" cy="878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JavaWeb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中，不同的事件对应不同的 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接口。总共有 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8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个 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接口，按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监听的事件域，可以分为 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4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类：应用域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、会话域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、请求域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、异步</a:t>
            </a:r>
            <a:r>
              <a:rPr lang="en-US" altLang="zh-CN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。</a:t>
            </a:r>
            <a:endParaRPr lang="en-US" altLang="zh-CN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E47464-FCEB-774D-9C27-1A8351249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648" y="2456961"/>
            <a:ext cx="5890285" cy="384078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5C96A5D-5076-AD47-A9D0-BE9EEB9C303B}"/>
              </a:ext>
            </a:extLst>
          </p:cNvPr>
          <p:cNvSpPr txBox="1"/>
          <p:nvPr/>
        </p:nvSpPr>
        <p:spPr>
          <a:xfrm>
            <a:off x="490483" y="2364514"/>
            <a:ext cx="4122121" cy="1712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应用域</a:t>
            </a:r>
            <a:r>
              <a:rPr lang="en-US" altLang="zh-CN" b="1" dirty="0">
                <a:solidFill>
                  <a:schemeClr val="bg1"/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：监听应用域事件</a:t>
            </a:r>
            <a:endParaRPr lang="en-US" altLang="zh-CN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会话域</a:t>
            </a:r>
            <a:r>
              <a:rPr lang="en-US" altLang="zh-CN" b="1" dirty="0">
                <a:solidFill>
                  <a:schemeClr val="bg1"/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：监听会话域事件</a:t>
            </a:r>
            <a:endParaRPr lang="en-US" altLang="zh-CN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请求域</a:t>
            </a:r>
            <a:r>
              <a:rPr lang="en-US" altLang="zh-CN" b="1" dirty="0">
                <a:solidFill>
                  <a:schemeClr val="bg1"/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：监听请求域事件</a:t>
            </a:r>
            <a:endParaRPr lang="en-US" altLang="zh-CN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异步 </a:t>
            </a:r>
            <a:r>
              <a:rPr lang="en-US" altLang="zh-CN" b="1" dirty="0">
                <a:solidFill>
                  <a:schemeClr val="bg1"/>
                </a:solidFill>
                <a:latin typeface="Helvetica Neue" panose="02000503000000020004" pitchFamily="2" charset="0"/>
              </a:rPr>
              <a:t>Listener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：监听异步操作事件</a:t>
            </a:r>
          </a:p>
        </p:txBody>
      </p:sp>
    </p:spTree>
    <p:extLst>
      <p:ext uri="{BB962C8B-B14F-4D97-AF65-F5344CB8AC3E}">
        <p14:creationId xmlns:p14="http://schemas.microsoft.com/office/powerpoint/2010/main" val="809126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CE4C9717-A43F-B0B8-2DB6-0F8B45681D36}"/>
              </a:ext>
            </a:extLst>
          </p:cNvPr>
          <p:cNvSpPr txBox="1">
            <a:spLocks/>
          </p:cNvSpPr>
          <p:nvPr/>
        </p:nvSpPr>
        <p:spPr>
          <a:xfrm>
            <a:off x="668692" y="560250"/>
            <a:ext cx="10405707" cy="75713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Listener</a:t>
            </a:r>
            <a:r>
              <a:rPr lang="zh-CN" altLang="en-US" dirty="0"/>
              <a:t> 的类型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39552BB-36A1-FB49-9942-B83CAF4F21E1}"/>
              </a:ext>
            </a:extLst>
          </p:cNvPr>
          <p:cNvSpPr txBox="1"/>
          <p:nvPr/>
        </p:nvSpPr>
        <p:spPr>
          <a:xfrm>
            <a:off x="668692" y="1317380"/>
            <a:ext cx="10854616" cy="25406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请求域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：表示在处理一个用户请求期间存活的数据，请求域中的数据在该请求期间可以使用。这些数据在用户提交请求时创建，在该请求被响应之前一直存在。用 </a:t>
            </a:r>
            <a:r>
              <a:rPr lang="en" altLang="zh-CN" b="1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HttpServletRequest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实现请求域。</a:t>
            </a:r>
            <a:endParaRPr lang="en-US" altLang="zh-CN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会话域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：表示在一个用户会话期间存活的数据，同一个会话内的不同请求可以共享会话域数据。这些数据从会话开始时开始创建，在该会话结束前一直存在。用 </a:t>
            </a:r>
            <a:r>
              <a:rPr lang="en" altLang="zh-CN" b="1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HttpSession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来实现会话域。</a:t>
            </a:r>
            <a:endParaRPr lang="en-US" altLang="zh-CN" b="1" dirty="0">
              <a:solidFill>
                <a:schemeClr val="accent4">
                  <a:lumMod val="40000"/>
                  <a:lumOff val="60000"/>
                </a:schemeClr>
              </a:solidFill>
              <a:latin typeface="Helvetica Neue" panose="02000503000000020004" pitchFamily="2" charset="0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应用域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：表示应用程序中所有用户共享的数据，这些数据在应用程序的启动时创建，在应用程序关闭前一直存在。用 </a:t>
            </a:r>
            <a:r>
              <a:rPr lang="en" altLang="zh-CN" b="1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ServletContext</a:t>
            </a:r>
            <a:r>
              <a:rPr lang="zh-CN" alt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Helvetica Neue" panose="02000503000000020004" pitchFamily="2" charset="0"/>
              </a:rPr>
              <a:t> 来实现应用域。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6A06468-7D7B-2913-2222-823A6A6D31FC}"/>
              </a:ext>
            </a:extLst>
          </p:cNvPr>
          <p:cNvSpPr txBox="1"/>
          <p:nvPr/>
        </p:nvSpPr>
        <p:spPr>
          <a:xfrm>
            <a:off x="668692" y="3982886"/>
            <a:ext cx="10854616" cy="2314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latin typeface="Helvetica Neue" panose="02000503000000020004" pitchFamily="2" charset="0"/>
              </a:rPr>
              <a:t>关于 </a:t>
            </a:r>
            <a:r>
              <a:rPr lang="en-US" altLang="zh-CN" b="1" dirty="0" err="1">
                <a:solidFill>
                  <a:schemeClr val="bg1"/>
                </a:solidFill>
                <a:latin typeface="Helvetica Neue" panose="02000503000000020004" pitchFamily="2" charset="0"/>
              </a:rPr>
              <a:t>ServletContext</a:t>
            </a:r>
            <a:endParaRPr lang="en-US" altLang="zh-CN" b="1" dirty="0">
              <a:solidFill>
                <a:schemeClr val="bg1"/>
              </a:solidFill>
              <a:latin typeface="Helvetica Neue" panose="02000503000000020004" pitchFamily="2" charset="0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" altLang="zh-CN" sz="1600" b="1" dirty="0" err="1">
                <a:solidFill>
                  <a:srgbClr val="FFE79A"/>
                </a:solidFill>
                <a:latin typeface="Helvetica Neue" panose="02000503000000020004" pitchFamily="2" charset="0"/>
              </a:rPr>
              <a:t>ServletContext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 是 </a:t>
            </a:r>
            <a:r>
              <a:rPr lang="en" altLang="zh-CN" sz="1600" b="1" dirty="0" err="1">
                <a:solidFill>
                  <a:srgbClr val="FFE79A"/>
                </a:solidFill>
                <a:latin typeface="Helvetica Neue" panose="02000503000000020004" pitchFamily="2" charset="0"/>
              </a:rPr>
              <a:t>JavaWeb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中的一个接口，提供了一系列方法用来共享数据。</a:t>
            </a:r>
            <a:endParaRPr lang="en-US" altLang="zh-CN" sz="1600" b="1" dirty="0">
              <a:solidFill>
                <a:srgbClr val="FFE79A"/>
              </a:solidFill>
              <a:latin typeface="Helvetica Neue" panose="02000503000000020004" pitchFamily="2" charset="0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" altLang="zh-CN" sz="1600" b="1" dirty="0" err="1">
                <a:solidFill>
                  <a:srgbClr val="FFE79A"/>
                </a:solidFill>
                <a:latin typeface="Helvetica Neue" panose="02000503000000020004" pitchFamily="2" charset="0"/>
              </a:rPr>
              <a:t>ServletContext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 对象由 </a:t>
            </a:r>
            <a:r>
              <a:rPr lang="en-US" altLang="zh-CN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Web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 容器负责创建，每个 </a:t>
            </a:r>
            <a:r>
              <a:rPr lang="en" altLang="zh-CN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Web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 应用程序只会有一个 </a:t>
            </a:r>
            <a:r>
              <a:rPr lang="en" altLang="zh-CN" sz="1600" b="1" dirty="0" err="1">
                <a:solidFill>
                  <a:srgbClr val="FFE79A"/>
                </a:solidFill>
                <a:latin typeface="Helvetica Neue" panose="02000503000000020004" pitchFamily="2" charset="0"/>
              </a:rPr>
              <a:t>ServletContext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 对象实例，并在整个应用程序的生命周期中有效。它可以被所有在这个</a:t>
            </a:r>
            <a:r>
              <a:rPr lang="en" altLang="zh-CN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Web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应用程序中运行的</a:t>
            </a:r>
            <a:r>
              <a:rPr lang="en" altLang="zh-CN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servlet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共享，可以用来传递数据，存储全局变量和监听</a:t>
            </a:r>
            <a:r>
              <a:rPr lang="en" altLang="zh-CN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Web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应用程序的生命周期事件。</a:t>
            </a:r>
            <a:endParaRPr lang="en-US" altLang="zh-CN" sz="1600" b="1" dirty="0">
              <a:solidFill>
                <a:srgbClr val="FFE79A"/>
              </a:solidFill>
              <a:latin typeface="Helvetica Neue" panose="02000503000000020004" pitchFamily="2" charset="0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可以通过</a:t>
            </a:r>
            <a:r>
              <a:rPr lang="en" altLang="zh-CN" sz="1600" b="1" dirty="0" err="1">
                <a:solidFill>
                  <a:srgbClr val="FFE79A"/>
                </a:solidFill>
                <a:latin typeface="Helvetica Neue" panose="02000503000000020004" pitchFamily="2" charset="0"/>
              </a:rPr>
              <a:t>getServletContext</a:t>
            </a:r>
            <a:r>
              <a:rPr lang="en" altLang="zh-CN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()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 方法获得 </a:t>
            </a:r>
            <a:r>
              <a:rPr lang="en" altLang="zh-CN" sz="1600" b="1" dirty="0" err="1">
                <a:solidFill>
                  <a:srgbClr val="FFE79A"/>
                </a:solidFill>
                <a:latin typeface="Helvetica Neue" panose="02000503000000020004" pitchFamily="2" charset="0"/>
              </a:rPr>
              <a:t>ServletContext</a:t>
            </a:r>
            <a:r>
              <a:rPr lang="zh-CN" altLang="en-US" sz="1600" b="1" dirty="0">
                <a:solidFill>
                  <a:srgbClr val="FFE79A"/>
                </a:solidFill>
                <a:latin typeface="Helvetica Neue" panose="02000503000000020004" pitchFamily="2" charset="0"/>
              </a:rPr>
              <a:t> 对象。</a:t>
            </a:r>
          </a:p>
        </p:txBody>
      </p:sp>
    </p:spTree>
    <p:extLst>
      <p:ext uri="{BB962C8B-B14F-4D97-AF65-F5344CB8AC3E}">
        <p14:creationId xmlns:p14="http://schemas.microsoft.com/office/powerpoint/2010/main" val="4157004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CE4C9717-A43F-B0B8-2DB6-0F8B45681D36}"/>
              </a:ext>
            </a:extLst>
          </p:cNvPr>
          <p:cNvSpPr txBox="1">
            <a:spLocks/>
          </p:cNvSpPr>
          <p:nvPr/>
        </p:nvSpPr>
        <p:spPr>
          <a:xfrm>
            <a:off x="668692" y="560250"/>
            <a:ext cx="10405707" cy="75713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Listener</a:t>
            </a:r>
            <a:r>
              <a:rPr lang="zh-CN" altLang="en-US" dirty="0"/>
              <a:t> 的类型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39552BB-36A1-FB49-9942-B83CAF4F21E1}"/>
              </a:ext>
            </a:extLst>
          </p:cNvPr>
          <p:cNvSpPr txBox="1"/>
          <p:nvPr/>
        </p:nvSpPr>
        <p:spPr>
          <a:xfrm>
            <a:off x="668692" y="1317380"/>
            <a:ext cx="10854616" cy="49483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" b="1" i="0" dirty="0">
                <a:solidFill>
                  <a:schemeClr val="bg1"/>
                </a:solidFill>
                <a:effectLst/>
                <a:latin typeface="-apple-system"/>
              </a:rPr>
              <a:t>应用域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endParaRPr lang="en" altLang="zh-CN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" altLang="zh-CN" sz="1600" b="1" i="0" dirty="0" err="1">
                <a:solidFill>
                  <a:schemeClr val="bg1"/>
                </a:solidFill>
                <a:effectLst/>
                <a:latin typeface="-apple-system"/>
              </a:rPr>
              <a:t>ServletContextListener</a:t>
            </a:r>
            <a:r>
              <a:rPr lang="zh-CN" altLang="en" sz="1600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用于监听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ServletContext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对象的创建和销毁事件，可以在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ServletContext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对象初始化时执行一些初始化代码，也可以在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ServletContext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对象销毁时执行一些清理代码。</a:t>
            </a:r>
            <a:endParaRPr lang="en-US" altLang="zh-CN" sz="1600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" altLang="zh-CN" sz="1600" b="1" i="0" dirty="0" err="1">
                <a:solidFill>
                  <a:schemeClr val="bg1"/>
                </a:solidFill>
                <a:effectLst/>
                <a:latin typeface="-apple-system"/>
              </a:rPr>
              <a:t>ServletContextAttributeListener</a:t>
            </a:r>
            <a:r>
              <a:rPr lang="zh-CN" altLang="en" sz="1600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用于监听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ServletContext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对象中属性的添加、删除和替换事件，可以在属性添加时执行一些逻辑处理，比如更新配置信息等；在属性删除时执行一些清理操作，比如释放资源等。</a:t>
            </a:r>
            <a:endParaRPr lang="en-US" altLang="zh-CN" sz="1600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" b="1" i="0" dirty="0">
                <a:solidFill>
                  <a:schemeClr val="bg1"/>
                </a:solidFill>
                <a:effectLst/>
                <a:latin typeface="-apple-system"/>
              </a:rPr>
              <a:t>会话域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endParaRPr lang="en" altLang="zh-CN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" altLang="zh-CN" sz="1600" b="1" i="0" dirty="0" err="1">
                <a:solidFill>
                  <a:schemeClr val="bg1"/>
                </a:solidFill>
                <a:effectLst/>
                <a:latin typeface="-apple-system"/>
              </a:rPr>
              <a:t>HttpSessionListener</a:t>
            </a:r>
            <a:r>
              <a:rPr lang="zh-CN" altLang="en" sz="1600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用于监听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HttpSession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对象的创建和销毁事件，可以在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HttpSession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对象初始化时执行一些初始化代码，也可以在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HttpSession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对象销毁时执行一些清理代码。</a:t>
            </a:r>
            <a:endParaRPr lang="en-US" altLang="zh-CN" sz="1600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" altLang="zh-CN" sz="1600" b="1" i="0" dirty="0" err="1">
                <a:solidFill>
                  <a:schemeClr val="bg1"/>
                </a:solidFill>
                <a:effectLst/>
                <a:latin typeface="-apple-system"/>
              </a:rPr>
              <a:t>HttpSessionAttributeListener</a:t>
            </a:r>
            <a:r>
              <a:rPr lang="zh-CN" altLang="en" sz="1600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用于监听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HttpSession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对象中属性的添加、删除和替换事件，可以在属性添加时执行一些逻辑处理，比如更新用户信息等，在属性删除时执行一些清理操作，比如清空数据等。</a:t>
            </a:r>
            <a:endParaRPr lang="en-US" altLang="zh-CN" sz="1600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" altLang="zh-CN" sz="1600" b="1" i="0" dirty="0" err="1">
                <a:solidFill>
                  <a:schemeClr val="bg1"/>
                </a:solidFill>
                <a:effectLst/>
                <a:latin typeface="-apple-system"/>
              </a:rPr>
              <a:t>HttpSessionActivationListener</a:t>
            </a:r>
            <a:r>
              <a:rPr lang="zh-CN" altLang="en" sz="1600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用于监听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HttpSession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对象的钝化和活化事件，可以在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HttpSession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对象钝化时执行一些清理操作，比如将 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Session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中的数据写入硬盘等，在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HttpSession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对象活化时执行一些初始化代码，比如重新读取数据等。</a:t>
            </a:r>
            <a:endParaRPr lang="en-US" altLang="zh-CN" sz="1600" b="1" i="0" dirty="0">
              <a:solidFill>
                <a:srgbClr val="FFE79A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41414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CE4C9717-A43F-B0B8-2DB6-0F8B45681D36}"/>
              </a:ext>
            </a:extLst>
          </p:cNvPr>
          <p:cNvSpPr txBox="1">
            <a:spLocks/>
          </p:cNvSpPr>
          <p:nvPr/>
        </p:nvSpPr>
        <p:spPr>
          <a:xfrm>
            <a:off x="668692" y="560250"/>
            <a:ext cx="10405707" cy="75713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dirty="0"/>
              <a:t>Listener</a:t>
            </a:r>
            <a:r>
              <a:rPr lang="zh-CN" altLang="en-US" dirty="0"/>
              <a:t> 的类型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DE62E2F-6AB3-1544-AD9F-92577DFC6506}"/>
              </a:ext>
            </a:extLst>
          </p:cNvPr>
          <p:cNvSpPr txBox="1"/>
          <p:nvPr/>
        </p:nvSpPr>
        <p:spPr>
          <a:xfrm>
            <a:off x="668691" y="1317380"/>
            <a:ext cx="11230384" cy="27323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chemeClr val="bg1"/>
                </a:solidFill>
                <a:latin typeface="-apple-system"/>
              </a:rPr>
              <a:t>请求域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endParaRPr lang="en" altLang="zh-CN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" altLang="zh-CN" sz="1600" b="1" i="0" dirty="0" err="1">
                <a:solidFill>
                  <a:schemeClr val="bg1"/>
                </a:solidFill>
                <a:effectLst/>
                <a:latin typeface="-apple-system"/>
              </a:rPr>
              <a:t>ServletRequestListener</a:t>
            </a:r>
            <a:r>
              <a:rPr lang="zh-CN" altLang="en" sz="1600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用于监听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HttpServletRequest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对象的创建和销毁事件，可以在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HttpServletRequest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对象初始化时执行一些初始化代码，也可以在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HttpServletRequest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对象销毁时执行一些清理代码。</a:t>
            </a:r>
            <a:endParaRPr lang="en-US" altLang="zh-CN" sz="1600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" altLang="zh-CN" sz="1600" b="1" i="0" dirty="0" err="1">
                <a:solidFill>
                  <a:schemeClr val="bg1"/>
                </a:solidFill>
                <a:effectLst/>
                <a:latin typeface="-apple-system"/>
              </a:rPr>
              <a:t>ServletRequestAttributeListener</a:t>
            </a:r>
            <a:r>
              <a:rPr lang="zh-CN" altLang="en" sz="1600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用于监听 </a:t>
            </a:r>
            <a:r>
              <a:rPr lang="en" altLang="zh-CN" sz="1600" b="1" i="0" dirty="0" err="1">
                <a:solidFill>
                  <a:srgbClr val="FFE79A"/>
                </a:solidFill>
                <a:effectLst/>
                <a:latin typeface="-apple-system"/>
              </a:rPr>
              <a:t>HttpServletRequest</a:t>
            </a:r>
            <a:r>
              <a:rPr lang="en" altLang="zh-CN" sz="1600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对象中属性的添加、删除和替换事件，可以在属性添加时执行一些逻辑处理，比如更新请求参数等，在属性删除时执行一些清理操作，比如释放资源等。</a:t>
            </a:r>
            <a:endParaRPr lang="en-US" altLang="zh-CN" sz="1600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chemeClr val="bg1"/>
                </a:solidFill>
                <a:latin typeface="-apple-system"/>
              </a:rPr>
              <a:t>其他</a:t>
            </a:r>
            <a:r>
              <a:rPr lang="zh-CN" altLang="en-US" b="1" dirty="0">
                <a:solidFill>
                  <a:srgbClr val="FFE79A"/>
                </a:solidFill>
                <a:latin typeface="-apple-system"/>
              </a:rPr>
              <a:t>：</a:t>
            </a:r>
            <a:endParaRPr lang="en" altLang="zh-CN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" altLang="zh-CN" sz="1600" b="1" i="0" dirty="0" err="1">
                <a:solidFill>
                  <a:schemeClr val="bg1"/>
                </a:solidFill>
                <a:effectLst/>
                <a:latin typeface="-apple-system"/>
              </a:rPr>
              <a:t>AsyncListener</a:t>
            </a:r>
            <a:r>
              <a:rPr lang="zh-CN" altLang="en" sz="1600" b="1" i="0" dirty="0">
                <a:solidFill>
                  <a:srgbClr val="FFE79A"/>
                </a:solidFill>
                <a:effectLst/>
                <a:latin typeface="-apple-system"/>
              </a:rPr>
              <a:t>：</a:t>
            </a:r>
            <a:r>
              <a:rPr lang="zh-CN" altLang="en-US" sz="1600" b="1" i="0" dirty="0">
                <a:solidFill>
                  <a:srgbClr val="FFE79A"/>
                </a:solidFill>
                <a:effectLst/>
                <a:latin typeface="-apple-system"/>
              </a:rPr>
              <a:t>用于监听异步操作的事件，可以在异步操作完成时执行回调函数，比如通知用户异步任务已完成等。</a:t>
            </a:r>
            <a:endParaRPr lang="en-US" altLang="zh-CN" sz="1600" b="1" i="0" dirty="0">
              <a:solidFill>
                <a:srgbClr val="FFE79A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463724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CE4C9717-A43F-B0B8-2DB6-0F8B45681D36}"/>
              </a:ext>
            </a:extLst>
          </p:cNvPr>
          <p:cNvSpPr txBox="1">
            <a:spLocks/>
          </p:cNvSpPr>
          <p:nvPr/>
        </p:nvSpPr>
        <p:spPr>
          <a:xfrm>
            <a:off x="668692" y="560250"/>
            <a:ext cx="10405707" cy="75713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/>
              <a:t>使用 </a:t>
            </a:r>
            <a:r>
              <a:rPr lang="en-US" altLang="zh-CN" dirty="0"/>
              <a:t>Listener</a:t>
            </a:r>
            <a:r>
              <a:rPr lang="zh-CN" altLang="en-US" dirty="0"/>
              <a:t> 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DE62E2F-6AB3-1544-AD9F-92577DFC6506}"/>
              </a:ext>
            </a:extLst>
          </p:cNvPr>
          <p:cNvSpPr txBox="1"/>
          <p:nvPr/>
        </p:nvSpPr>
        <p:spPr>
          <a:xfrm>
            <a:off x="668691" y="1317380"/>
            <a:ext cx="11230384" cy="12964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rgbClr val="FFE79A"/>
                </a:solidFill>
                <a:latin typeface="-apple-system"/>
              </a:rPr>
              <a:t>创建 </a:t>
            </a:r>
            <a:r>
              <a:rPr lang="en-US" altLang="zh-CN" b="1" dirty="0">
                <a:solidFill>
                  <a:srgbClr val="FFE79A"/>
                </a:solidFill>
                <a:latin typeface="-apple-system"/>
              </a:rPr>
              <a:t>Listener</a:t>
            </a:r>
            <a:r>
              <a:rPr lang="zh-CN" altLang="en-US" b="1" dirty="0">
                <a:solidFill>
                  <a:srgbClr val="FFE79A"/>
                </a:solidFill>
                <a:latin typeface="-apple-system"/>
              </a:rPr>
              <a:t> 类</a:t>
            </a:r>
            <a:endParaRPr lang="en-US" altLang="zh-CN" b="1" dirty="0">
              <a:solidFill>
                <a:srgbClr val="FFE79A"/>
              </a:solidFill>
              <a:latin typeface="-apple-system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根据感兴趣的事件，选择对应的 </a:t>
            </a:r>
            <a:r>
              <a:rPr lang="en-US" altLang="zh-CN" b="1" i="0" dirty="0">
                <a:solidFill>
                  <a:srgbClr val="FFE79A"/>
                </a:solidFill>
                <a:effectLst/>
                <a:latin typeface="-apple-system"/>
              </a:rPr>
              <a:t>Listener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 接口</a:t>
            </a:r>
            <a:r>
              <a:rPr lang="zh-CN" altLang="en-US" b="1" dirty="0">
                <a:solidFill>
                  <a:srgbClr val="FFE79A"/>
                </a:solidFill>
                <a:latin typeface="-apple-system"/>
              </a:rPr>
              <a:t>去实现</a:t>
            </a:r>
            <a:endParaRPr lang="en-US" altLang="zh-CN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在 </a:t>
            </a:r>
            <a:r>
              <a:rPr lang="en-US" altLang="zh-CN" b="1" i="0" dirty="0" err="1">
                <a:solidFill>
                  <a:srgbClr val="FFE79A"/>
                </a:solidFill>
                <a:effectLst/>
                <a:latin typeface="-apple-system"/>
              </a:rPr>
              <a:t>web.xml</a:t>
            </a:r>
            <a:r>
              <a:rPr lang="en-US" altLang="zh-CN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中配置 </a:t>
            </a:r>
            <a:r>
              <a:rPr lang="en-US" altLang="zh-CN" b="1" i="0" dirty="0">
                <a:solidFill>
                  <a:srgbClr val="FFE79A"/>
                </a:solidFill>
                <a:effectLst/>
                <a:latin typeface="-apple-system"/>
              </a:rPr>
              <a:t>Listener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BDDA8E3-7EC3-E267-8E7C-1E8532104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90" y="5301555"/>
            <a:ext cx="7772400" cy="99619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0C64065-56B1-4608-2138-D377382BD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90" y="2775615"/>
            <a:ext cx="6567488" cy="230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721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CE4C9717-A43F-B0B8-2DB6-0F8B45681D36}"/>
              </a:ext>
            </a:extLst>
          </p:cNvPr>
          <p:cNvSpPr txBox="1">
            <a:spLocks/>
          </p:cNvSpPr>
          <p:nvPr/>
        </p:nvSpPr>
        <p:spPr>
          <a:xfrm>
            <a:off x="668692" y="671049"/>
            <a:ext cx="10405707" cy="5355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3200" dirty="0">
                <a:latin typeface="Helvetica Neue" panose="02000503000000020004" pitchFamily="2" charset="0"/>
              </a:rPr>
              <a:t>实战：基于 </a:t>
            </a:r>
            <a:r>
              <a:rPr lang="en-US" altLang="zh-CN" sz="3200" dirty="0">
                <a:latin typeface="Helvetica Neue" panose="02000503000000020004" pitchFamily="2" charset="0"/>
              </a:rPr>
              <a:t>Listener</a:t>
            </a:r>
            <a:r>
              <a:rPr lang="zh-CN" altLang="en-US" sz="3200" dirty="0">
                <a:latin typeface="Helvetica Neue" panose="02000503000000020004" pitchFamily="2" charset="0"/>
              </a:rPr>
              <a:t> 实现在线人数统计</a:t>
            </a:r>
            <a:endParaRPr lang="zh-CN" altLang="en-US" sz="32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DE62E2F-6AB3-1544-AD9F-92577DFC6506}"/>
              </a:ext>
            </a:extLst>
          </p:cNvPr>
          <p:cNvSpPr txBox="1"/>
          <p:nvPr/>
        </p:nvSpPr>
        <p:spPr>
          <a:xfrm>
            <a:off x="668691" y="1317380"/>
            <a:ext cx="11230384" cy="2542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dirty="0">
                <a:solidFill>
                  <a:srgbClr val="FFE79A"/>
                </a:solidFill>
                <a:latin typeface="-apple-system"/>
              </a:rPr>
              <a:t>实现思路：</a:t>
            </a:r>
            <a:endParaRPr lang="en-US" altLang="zh-CN" b="1" dirty="0">
              <a:solidFill>
                <a:srgbClr val="FFE79A"/>
              </a:solidFill>
              <a:latin typeface="-apple-system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服务启动时在 </a:t>
            </a:r>
            <a:r>
              <a:rPr lang="en-US" altLang="zh-CN" b="1" i="0" dirty="0" err="1">
                <a:solidFill>
                  <a:srgbClr val="FFE79A"/>
                </a:solidFill>
                <a:effectLst/>
                <a:latin typeface="-apple-system"/>
              </a:rPr>
              <a:t>ServletContext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 创建变量 </a:t>
            </a:r>
            <a:r>
              <a:rPr lang="en-US" altLang="zh-CN" b="1" i="0" dirty="0" err="1">
                <a:solidFill>
                  <a:srgbClr val="FFE79A"/>
                </a:solidFill>
                <a:effectLst/>
                <a:latin typeface="-apple-system"/>
              </a:rPr>
              <a:t>onlineCount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en-US" altLang="zh-CN" b="1" i="0" dirty="0">
                <a:solidFill>
                  <a:srgbClr val="FFE79A"/>
                </a:solidFill>
                <a:effectLst/>
                <a:latin typeface="-apple-system"/>
              </a:rPr>
              <a:t>=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 </a:t>
            </a:r>
            <a:r>
              <a:rPr lang="en-US" altLang="zh-CN" b="1" i="0" dirty="0">
                <a:solidFill>
                  <a:srgbClr val="FFE79A"/>
                </a:solidFill>
                <a:effectLst/>
                <a:latin typeface="-apple-system"/>
              </a:rPr>
              <a:t>0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，记录在线人数</a:t>
            </a:r>
            <a:endParaRPr lang="en-US" altLang="zh-CN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用存活的 </a:t>
            </a:r>
            <a:r>
              <a:rPr lang="en-US" altLang="zh-CN" b="1" i="0" dirty="0">
                <a:solidFill>
                  <a:srgbClr val="FFE79A"/>
                </a:solidFill>
                <a:effectLst/>
                <a:latin typeface="-apple-system"/>
              </a:rPr>
              <a:t>Session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 个数来表示在线人数</a:t>
            </a:r>
            <a:endParaRPr lang="en-US" altLang="zh-CN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实现 </a:t>
            </a:r>
            <a:r>
              <a:rPr lang="en-US" altLang="zh-CN" b="1" i="0" dirty="0" err="1">
                <a:solidFill>
                  <a:srgbClr val="FFE79A"/>
                </a:solidFill>
                <a:effectLst/>
                <a:latin typeface="-apple-system"/>
              </a:rPr>
              <a:t>HttpSessionListener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 接口</a:t>
            </a:r>
            <a:endParaRPr lang="en-US" altLang="zh-CN" b="1" i="0" dirty="0">
              <a:solidFill>
                <a:srgbClr val="FFE79A"/>
              </a:solidFill>
              <a:effectLst/>
              <a:latin typeface="-apple-system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zh-CN" altLang="en-US" b="1" dirty="0">
                <a:solidFill>
                  <a:srgbClr val="FFE79A"/>
                </a:solidFill>
                <a:latin typeface="-apple-system"/>
              </a:rPr>
              <a:t>当有 </a:t>
            </a:r>
            <a:r>
              <a:rPr lang="en-US" altLang="zh-CN" b="1" dirty="0">
                <a:solidFill>
                  <a:srgbClr val="FFE79A"/>
                </a:solidFill>
                <a:latin typeface="-apple-system"/>
              </a:rPr>
              <a:t>Session</a:t>
            </a:r>
            <a:r>
              <a:rPr lang="zh-CN" altLang="en-US" b="1" dirty="0">
                <a:solidFill>
                  <a:srgbClr val="FFE79A"/>
                </a:solidFill>
                <a:latin typeface="-apple-system"/>
              </a:rPr>
              <a:t> 创建时，在线人数加</a:t>
            </a:r>
            <a:r>
              <a:rPr lang="en-US" altLang="zh-CN" b="1" dirty="0">
                <a:solidFill>
                  <a:srgbClr val="FFE79A"/>
                </a:solidFill>
                <a:latin typeface="-apple-system"/>
              </a:rPr>
              <a:t>1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当有 </a:t>
            </a:r>
            <a:r>
              <a:rPr lang="en-US" altLang="zh-CN" b="1" i="0" dirty="0">
                <a:solidFill>
                  <a:srgbClr val="FFE79A"/>
                </a:solidFill>
                <a:effectLst/>
                <a:latin typeface="-apple-system"/>
              </a:rPr>
              <a:t>Session</a:t>
            </a:r>
            <a:r>
              <a:rPr lang="zh-CN" altLang="en-US" b="1" i="0" dirty="0">
                <a:solidFill>
                  <a:srgbClr val="FFE79A"/>
                </a:solidFill>
                <a:effectLst/>
                <a:latin typeface="-apple-system"/>
              </a:rPr>
              <a:t> 销毁时，在线人数减</a:t>
            </a:r>
            <a:r>
              <a:rPr lang="en-US" altLang="zh-CN" b="1" i="0" dirty="0">
                <a:solidFill>
                  <a:srgbClr val="FFE79A"/>
                </a:solidFill>
                <a:effectLst/>
                <a:latin typeface="-apple-system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34714940"/>
      </p:ext>
    </p:extLst>
  </p:cSld>
  <p:clrMapOvr>
    <a:masterClrMapping/>
  </p:clrMapOvr>
</p:sld>
</file>

<file path=ppt/theme/theme1.xml><?xml version="1.0" encoding="utf-8"?>
<a:theme xmlns:a="http://schemas.openxmlformats.org/drawingml/2006/main" name="饥人谷2020">
  <a:themeElements>
    <a:clrScheme name="自定义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00"/>
      </a:hlink>
      <a:folHlink>
        <a:srgbClr val="FFFF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饥人谷2020" id="{9EA43CC4-F49E-4AFB-A232-7BBA7D9D7755}" vid="{63A6EB6F-AC6E-43AB-B8C5-02C8C8D42495}"/>
    </a:ext>
  </a:extLst>
</a:theme>
</file>

<file path=ppt/theme/theme2.xml><?xml version="1.0" encoding="utf-8"?>
<a:theme xmlns:a="http://schemas.openxmlformats.org/drawingml/2006/main" name="饥人谷2019浅色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0000"/>
      </a:hlink>
      <a:folHlink>
        <a:srgbClr val="FF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avaScript 入门.pptx" id="{B812C777-9E68-4F43-B758-EBA532ADB484}" vid="{D326234F-4341-4D06-8CC1-2D740558C2C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饥人谷2020</Template>
  <TotalTime>51406</TotalTime>
  <Words>820</Words>
  <Application>Microsoft Macintosh PowerPoint</Application>
  <PresentationFormat>宽屏</PresentationFormat>
  <Paragraphs>49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-apple-system</vt:lpstr>
      <vt:lpstr>思源黑体</vt:lpstr>
      <vt:lpstr>Microsoft YaHei</vt:lpstr>
      <vt:lpstr>Microsoft YaHei</vt:lpstr>
      <vt:lpstr>Arial</vt:lpstr>
      <vt:lpstr>Calibri</vt:lpstr>
      <vt:lpstr>Consolas</vt:lpstr>
      <vt:lpstr>Helvetica Neue</vt:lpstr>
      <vt:lpstr>Wingdings</vt:lpstr>
      <vt:lpstr>饥人谷2020</vt:lpstr>
      <vt:lpstr>饥人谷2019浅色主题​​</vt:lpstr>
      <vt:lpstr>Listener监听器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蓝色PPT</dc:title>
  <dc:creator>方 方</dc:creator>
  <cp:lastModifiedBy>vincent</cp:lastModifiedBy>
  <cp:revision>599</cp:revision>
  <dcterms:created xsi:type="dcterms:W3CDTF">2021-12-14T08:53:33Z</dcterms:created>
  <dcterms:modified xsi:type="dcterms:W3CDTF">2023-05-23T08:52:53Z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EagleCloud">
    <vt:lpwstr>61676334b4e8422151e43967553014381f5e06876ebe2bbce66cedec39aecaac9e60da91a32bcea9066488722440b91e587ac3996e363bb4a16100b4d5686bb139364240fb3cb2ed3f5b47b5a74b7b5103e0ea68b0db6ee782673491502157f37bcb9c5d2ee0791f61a51da3002f5ae6dcfb636c2e36fd27a8e74f484e592c6</vt:lpwstr>
  </property>
  <property fmtid="{D5CDD505-2E9C-101B-9397-08002B2CF9AE}" pid="3" name="EagleCloud1">
    <vt:lpwstr>c62209c9595ad58fdd8f336497f2320c803153dc4c267aa8b6c135973893ba012144e4100a4c93a7818780a176da2b295d2d4431860dfc99ddb680da24bc2e890555453fe70b1f0eb3b1e839343e9498377e3b28e7eb46a3630addcad188ef06fe053bdc46e4e78cb5729a0beca276a578f35959b705f240623675195244d44</vt:lpwstr>
  </property>
  <property fmtid="{D5CDD505-2E9C-101B-9397-08002B2CF9AE}" pid="4" name="EagleCloud2">
    <vt:lpwstr>972c20d613c2c913bcdaae44a9787a3c9564541d57b285fb8bad77c0ead7624e53e4531826e354954814ae545be9377fecf3bd8dae62c47dffb93cf4048f38afb5</vt:lpwstr>
  </property>
</Properties>
</file>

<file path=docProps/thumbnail.jpeg>
</file>